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80" r:id="rId2"/>
    <p:sldId id="394" r:id="rId3"/>
    <p:sldId id="356" r:id="rId4"/>
    <p:sldId id="357" r:id="rId5"/>
    <p:sldId id="358" r:id="rId6"/>
    <p:sldId id="359" r:id="rId7"/>
    <p:sldId id="360" r:id="rId8"/>
    <p:sldId id="361" r:id="rId9"/>
    <p:sldId id="362" r:id="rId10"/>
    <p:sldId id="363" r:id="rId11"/>
    <p:sldId id="364" r:id="rId12"/>
    <p:sldId id="365" r:id="rId13"/>
    <p:sldId id="366" r:id="rId14"/>
    <p:sldId id="367" r:id="rId15"/>
    <p:sldId id="368" r:id="rId16"/>
    <p:sldId id="317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41" autoAdjust="0"/>
    <p:restoredTop sz="94660" autoAdjust="0"/>
  </p:normalViewPr>
  <p:slideViewPr>
    <p:cSldViewPr snapToGrid="0">
      <p:cViewPr varScale="1">
        <p:scale>
          <a:sx n="89" d="100"/>
          <a:sy n="89" d="100"/>
        </p:scale>
        <p:origin x="594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7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25/02/2025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7425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25/02/2025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7242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25/02/2025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9577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25/02/2025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9435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25/02/2025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6347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25/02/2025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4526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25/02/2025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1750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25/02/2025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2550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25/02/2025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4063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25/02/2025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0797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25/02/2025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7936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25/02/2025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55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25/02/2025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6825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25/02/2025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6119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25/02/2025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4230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25/02/2025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1382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40F8-9DF1-4651-9A33-B70A1C0CE41E}" type="datetimeFigureOut">
              <a:rPr lang="it-IT" smtClean="0"/>
              <a:t>25/02/2025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6525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AF640F8-9DF1-4651-9A33-B70A1C0CE41E}" type="datetimeFigureOut">
              <a:rPr lang="it-IT" smtClean="0"/>
              <a:t>25/02/2025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ADB164D-61E1-4341-B9C6-E98562735B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99839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05583" y="419548"/>
            <a:ext cx="6326156" cy="4787153"/>
          </a:xfrm>
        </p:spPr>
        <p:txBody>
          <a:bodyPr>
            <a:normAutofit fontScale="90000"/>
          </a:bodyPr>
          <a:lstStyle/>
          <a:p>
            <a:pPr algn="ctr"/>
            <a:br>
              <a:rPr lang="it-IT" sz="4000" b="1" dirty="0"/>
            </a:br>
            <a:br>
              <a:rPr lang="it-IT" sz="4000" b="1" dirty="0"/>
            </a:br>
            <a:br>
              <a:rPr lang="it-IT" sz="4000" b="1" dirty="0"/>
            </a:br>
            <a:br>
              <a:rPr lang="it-IT" sz="4000" b="1" dirty="0"/>
            </a:br>
            <a:r>
              <a:rPr lang="it-IT" sz="6700" b="1" dirty="0"/>
              <a:t>Veglia </a:t>
            </a:r>
            <a:br>
              <a:rPr lang="it-IT" sz="6700" b="1" dirty="0"/>
            </a:br>
            <a:r>
              <a:rPr lang="it-IT" sz="6700" b="1" dirty="0"/>
              <a:t>PER i MARTIRI MISSIONARI</a:t>
            </a:r>
            <a:br>
              <a:rPr lang="it-IT" sz="6700" b="1" dirty="0"/>
            </a:br>
            <a:r>
              <a:rPr lang="it-IT" sz="6700" b="1" dirty="0"/>
              <a:t>2025</a:t>
            </a:r>
            <a:br>
              <a:rPr lang="it-IT" sz="5400" b="1" dirty="0"/>
            </a:br>
            <a:br>
              <a:rPr lang="it-IT" sz="5400" b="1" dirty="0"/>
            </a:br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A2FD533-E0EB-3ED1-D805-943D3EAD11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45" y="588791"/>
            <a:ext cx="3918585" cy="55397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428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24087" y="814358"/>
            <a:ext cx="930920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ottobre</a:t>
            </a:r>
            <a:endParaRPr lang="it-IT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it-IT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GOMA CHRISTOPHE KOMLA BADJOUGOU </a:t>
            </a:r>
          </a:p>
          <a:p>
            <a:pPr algn="just"/>
            <a:endParaRPr lang="it-IT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Religioso</a:t>
            </a:r>
          </a:p>
          <a:p>
            <a:pPr algn="just"/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Camerun </a:t>
            </a:r>
          </a:p>
        </p:txBody>
      </p:sp>
      <p:pic>
        <p:nvPicPr>
          <p:cNvPr id="2" name="Immagine 1" descr="Cameroun- Assassinat du prêtre togolais Christophe Komla Badjougou: L ...">
            <a:extLst>
              <a:ext uri="{FF2B5EF4-FFF2-40B4-BE49-F238E27FC236}">
                <a16:creationId xmlns:a16="http://schemas.microsoft.com/office/drawing/2014/main" id="{24F936A5-058B-C9C5-782F-939382076B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4" r="17473"/>
          <a:stretch/>
        </p:blipFill>
        <p:spPr bwMode="auto">
          <a:xfrm>
            <a:off x="8349268" y="2855399"/>
            <a:ext cx="3168051" cy="34892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378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92672" y="826518"/>
            <a:ext cx="1063210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 ottobre</a:t>
            </a:r>
            <a:endParaRPr lang="it-IT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br>
              <a:rPr lang="es-E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YAOUNDÉ MARCELO PÉREZ PÉREZ </a:t>
            </a:r>
          </a:p>
          <a:p>
            <a:pPr algn="just"/>
            <a:endParaRPr lang="es-ES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Diocesano</a:t>
            </a:r>
          </a:p>
          <a:p>
            <a:pPr algn="just"/>
            <a:r>
              <a:rPr lang="es-E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Messico</a:t>
            </a:r>
          </a:p>
        </p:txBody>
      </p:sp>
      <p:pic>
        <p:nvPicPr>
          <p:cNvPr id="2" name="Immagine 1" descr="¿Quién fue Marcelo Pérez, sacerdote asesinado en Chiapas?">
            <a:extLst>
              <a:ext uri="{FF2B5EF4-FFF2-40B4-BE49-F238E27FC236}">
                <a16:creationId xmlns:a16="http://schemas.microsoft.com/office/drawing/2014/main" id="{4CCE52D2-E706-D6D4-E389-E270E11807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954" y="3197035"/>
            <a:ext cx="4940662" cy="30880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66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961728" y="666598"/>
            <a:ext cx="100358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novembre</a:t>
            </a:r>
          </a:p>
          <a:p>
            <a:pPr algn="just"/>
            <a:endParaRPr lang="it-IT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CRISTOBAL FABIÁN ENRIQUE ARCOS SEVILLA </a:t>
            </a:r>
          </a:p>
          <a:p>
            <a:pPr algn="just"/>
            <a:endParaRPr lang="it-IT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Diocesano </a:t>
            </a:r>
          </a:p>
          <a:p>
            <a:pPr algn="just"/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Ecuador</a:t>
            </a:r>
          </a:p>
        </p:txBody>
      </p:sp>
      <p:pic>
        <p:nvPicPr>
          <p:cNvPr id="3" name="Immagine 2" descr="Lo que se sabe del hallazgo sin vida del padre Enrique Arcos Sevilla ...">
            <a:extLst>
              <a:ext uri="{FF2B5EF4-FFF2-40B4-BE49-F238E27FC236}">
                <a16:creationId xmlns:a16="http://schemas.microsoft.com/office/drawing/2014/main" id="{15B85F2A-7318-4509-79BF-B93EEC86A0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962" y="3246120"/>
            <a:ext cx="5476809" cy="3080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516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 rot="21600000">
            <a:off x="511547" y="933668"/>
            <a:ext cx="609364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novembre </a:t>
            </a:r>
          </a:p>
          <a:p>
            <a:pPr algn="just"/>
            <a:endParaRPr lang="it-IT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COTOPAXI LECH LACHOWICZ </a:t>
            </a:r>
          </a:p>
          <a:p>
            <a:pPr algn="just"/>
            <a:endParaRPr lang="it-IT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Diocesano </a:t>
            </a:r>
          </a:p>
          <a:p>
            <a:pPr algn="just"/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Polonia</a:t>
            </a:r>
          </a:p>
          <a:p>
            <a:pPr algn="r"/>
            <a:endParaRPr lang="it-IT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endParaRPr lang="it-IT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 descr="Trwa walka o życie pobitego księdza ze Szczytna : Radio Olsztyn">
            <a:extLst>
              <a:ext uri="{FF2B5EF4-FFF2-40B4-BE49-F238E27FC236}">
                <a16:creationId xmlns:a16="http://schemas.microsoft.com/office/drawing/2014/main" id="{3A347D16-5984-0817-68CC-7F95EE9886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2" r="16834"/>
          <a:stretch/>
        </p:blipFill>
        <p:spPr bwMode="auto">
          <a:xfrm>
            <a:off x="6605196" y="1643940"/>
            <a:ext cx="4416311" cy="357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575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704861" y="462919"/>
            <a:ext cx="1015833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 novembre</a:t>
            </a:r>
            <a:endParaRPr lang="it-IT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it-IT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SZCZYTNO JUAN ANTONIO LLORENTE ESPÍN</a:t>
            </a:r>
          </a:p>
          <a:p>
            <a:pPr algn="just"/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Religioso</a:t>
            </a:r>
          </a:p>
          <a:p>
            <a:pPr algn="just"/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Spagna </a:t>
            </a:r>
          </a:p>
          <a:p>
            <a:pPr algn="just"/>
            <a:endParaRPr lang="it-IT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magine 1" descr="Visualizza dettagli immagine correlata. Juan López: un defensor ambiental que aspira llegar a la municipalidad ...">
            <a:extLst>
              <a:ext uri="{FF2B5EF4-FFF2-40B4-BE49-F238E27FC236}">
                <a16:creationId xmlns:a16="http://schemas.microsoft.com/office/drawing/2014/main" id="{77B37F8F-CB64-13E2-5B39-D79144993C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719" y="2827747"/>
            <a:ext cx="5177921" cy="34547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872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81608" y="702944"/>
            <a:ext cx="1102878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dicembre</a:t>
            </a:r>
            <a:endParaRPr lang="it-IT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BR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3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GILET STEVE MAGUERITH CHAVES DO NASCIMENTO </a:t>
            </a:r>
          </a:p>
          <a:p>
            <a:pPr algn="just"/>
            <a:endParaRPr lang="pt-BR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Laico</a:t>
            </a:r>
          </a:p>
          <a:p>
            <a:pPr algn="just"/>
            <a:r>
              <a:rPr lang="pt-BR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Brasile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238C5E3-F83E-E01C-1302-B697E8F9A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5799" y="3586777"/>
            <a:ext cx="3004692" cy="277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47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rc_mi" descr="http://www.prolococervinara.it/wp-content/uploads/2012/11/Immagine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385" y="808061"/>
            <a:ext cx="8985837" cy="5431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05C56F5A-94D5-4B50-BADD-625E17D6CE5D}"/>
              </a:ext>
            </a:extLst>
          </p:cNvPr>
          <p:cNvSpPr txBox="1"/>
          <p:nvPr/>
        </p:nvSpPr>
        <p:spPr>
          <a:xfrm>
            <a:off x="2107528" y="6331779"/>
            <a:ext cx="9741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Grazie a don Claudio Perfetti per aver realizzato questa presentazione</a:t>
            </a:r>
          </a:p>
        </p:txBody>
      </p:sp>
    </p:spTree>
    <p:extLst>
      <p:ext uri="{BB962C8B-B14F-4D97-AF65-F5344CB8AC3E}">
        <p14:creationId xmlns:p14="http://schemas.microsoft.com/office/powerpoint/2010/main" val="42591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75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45EEC0-69E5-F732-1A53-06DBEC7D3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515" y="1412537"/>
            <a:ext cx="11614970" cy="3471435"/>
          </a:xfrm>
        </p:spPr>
        <p:txBody>
          <a:bodyPr>
            <a:noAutofit/>
          </a:bodyPr>
          <a:lstStyle/>
          <a:p>
            <a:pPr algn="ctr"/>
            <a:r>
              <a:rPr lang="it-IT" sz="7200" b="1" dirty="0"/>
              <a:t>HANNO OFFERTO LA VITA NELL’IMPEGNO DELLA MISSIONE NEL 2024</a:t>
            </a:r>
          </a:p>
        </p:txBody>
      </p:sp>
    </p:spTree>
    <p:extLst>
      <p:ext uri="{BB962C8B-B14F-4D97-AF65-F5344CB8AC3E}">
        <p14:creationId xmlns:p14="http://schemas.microsoft.com/office/powerpoint/2010/main" val="343658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515815" y="638500"/>
            <a:ext cx="1105751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/>
              <a:t>25 febbraio</a:t>
            </a:r>
          </a:p>
          <a:p>
            <a:endParaRPr lang="it-IT" sz="4000" b="1" dirty="0"/>
          </a:p>
          <a:p>
            <a:r>
              <a:rPr lang="it-IT" sz="4000" b="1" dirty="0"/>
              <a:t>FRANÇOIS KABORE</a:t>
            </a:r>
          </a:p>
          <a:p>
            <a:endParaRPr lang="it-IT" sz="4000" b="1" dirty="0"/>
          </a:p>
          <a:p>
            <a:r>
              <a:rPr lang="it-IT" sz="4000" b="1" dirty="0"/>
              <a:t>Volontario </a:t>
            </a:r>
          </a:p>
          <a:p>
            <a:r>
              <a:rPr lang="it-IT" sz="4000" b="1" dirty="0"/>
              <a:t>Burkina Faso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F64DE88-EE2C-3F36-02E4-0A4565277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1447" y="2625264"/>
            <a:ext cx="3901203" cy="359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70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396798" y="887292"/>
            <a:ext cx="620839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 marzo</a:t>
            </a:r>
          </a:p>
          <a:p>
            <a:endParaRPr lang="it-IT" sz="4000" b="1" dirty="0"/>
          </a:p>
          <a:p>
            <a:r>
              <a:rPr lang="it-IT" sz="4000" b="1" dirty="0"/>
              <a:t>ESSAKANE WILLIAM BANDA</a:t>
            </a:r>
          </a:p>
          <a:p>
            <a:pPr algn="just"/>
            <a:endParaRPr lang="it-IT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Religioso </a:t>
            </a:r>
          </a:p>
          <a:p>
            <a:pPr algn="just"/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Sud Africa</a:t>
            </a:r>
          </a:p>
          <a:p>
            <a:pPr algn="just"/>
            <a:endParaRPr lang="it-IT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5DBED92-3665-DEE9-33E8-EB20F39026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" r="17489"/>
          <a:stretch/>
        </p:blipFill>
        <p:spPr bwMode="auto">
          <a:xfrm>
            <a:off x="7335333" y="1688843"/>
            <a:ext cx="4302523" cy="39106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803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39430" y="768185"/>
            <a:ext cx="1131231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 aprile</a:t>
            </a:r>
          </a:p>
          <a:p>
            <a:endParaRPr lang="it-IT" sz="4000" b="1" dirty="0"/>
          </a:p>
          <a:p>
            <a:r>
              <a:rPr lang="it-IT" sz="4000" b="1" dirty="0"/>
              <a:t>TZANEEN EDOUARD ZOETYENGA YOUGBARE </a:t>
            </a:r>
          </a:p>
          <a:p>
            <a:endParaRPr lang="it-IT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Catechista </a:t>
            </a:r>
          </a:p>
          <a:p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Burkina Faso </a:t>
            </a:r>
          </a:p>
          <a:p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			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52746856-EB12-5E8A-D356-86A769FB0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3390" y="3310667"/>
            <a:ext cx="3171857" cy="292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29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95520" y="847762"/>
            <a:ext cx="1103667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 aprile</a:t>
            </a:r>
          </a:p>
          <a:p>
            <a:pPr algn="just"/>
            <a:endParaRPr lang="it-IT" sz="4000" b="1" dirty="0"/>
          </a:p>
          <a:p>
            <a:pPr algn="just"/>
            <a:r>
              <a:rPr lang="it-IT" sz="4000" b="1" dirty="0"/>
              <a:t>SAATEGA MOTHOBI PAUL TATU</a:t>
            </a:r>
          </a:p>
          <a:p>
            <a:pPr algn="just"/>
            <a:endParaRPr lang="it-IT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Religioso </a:t>
            </a:r>
          </a:p>
          <a:p>
            <a:pPr algn="just"/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Sud Africa</a:t>
            </a:r>
          </a:p>
          <a:p>
            <a:pPr algn="just"/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						</a:t>
            </a:r>
            <a:endParaRPr lang="it-IT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 descr="Risultato immagine per Saatega Mothobi Paul Tatu Lesotho  ">
            <a:extLst>
              <a:ext uri="{FF2B5EF4-FFF2-40B4-BE49-F238E27FC236}">
                <a16:creationId xmlns:a16="http://schemas.microsoft.com/office/drawing/2014/main" id="{EFB01AE1-7011-FDD6-6C6C-AC36FB14EE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398" y="3048364"/>
            <a:ext cx="4226800" cy="3170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92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65079" y="899611"/>
            <a:ext cx="662103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giugno</a:t>
            </a:r>
            <a:endParaRPr lang="it-IT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PRETORIA RAMÓN ARTURO MONTEJO PEINADO </a:t>
            </a:r>
            <a:endParaRPr lang="it-IT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it-IT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Diocesano</a:t>
            </a:r>
          </a:p>
          <a:p>
            <a:pPr algn="just"/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Colombia </a:t>
            </a:r>
          </a:p>
          <a:p>
            <a:pPr algn="r"/>
            <a:endParaRPr lang="it-IT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7A56EDD-2267-F14C-18A2-C45D33F1CF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519" r="6449"/>
          <a:stretch/>
        </p:blipFill>
        <p:spPr>
          <a:xfrm>
            <a:off x="7682620" y="1215471"/>
            <a:ext cx="3944301" cy="279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06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475999" y="1003360"/>
            <a:ext cx="1077673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 settembre</a:t>
            </a:r>
            <a:endParaRPr lang="it-IT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it-IT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OCAÑA JUAN ANTONIO LÓPEZ </a:t>
            </a:r>
          </a:p>
          <a:p>
            <a:pPr algn="just"/>
            <a:endParaRPr lang="it-IT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Laico</a:t>
            </a:r>
          </a:p>
          <a:p>
            <a:pPr algn="just"/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Honduras</a:t>
            </a:r>
          </a:p>
          <a:p>
            <a:pPr algn="r"/>
            <a:endParaRPr lang="it-IT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2FED0CA-8583-FCF9-1FA0-CA8ABAB8C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8684" y="3203963"/>
            <a:ext cx="3279812" cy="302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64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410112" y="1476912"/>
            <a:ext cx="1037568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 settembre</a:t>
            </a:r>
            <a:endParaRPr lang="it-IT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it-IT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TOCOA EDMOND BAHATI MONJA</a:t>
            </a:r>
          </a:p>
          <a:p>
            <a:pPr algn="just"/>
            <a:endParaRPr lang="it-IT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Laico</a:t>
            </a:r>
          </a:p>
          <a:p>
            <a:pPr algn="just"/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Repubblica Democratica del Congo </a:t>
            </a:r>
          </a:p>
        </p:txBody>
      </p:sp>
      <p:pic>
        <p:nvPicPr>
          <p:cNvPr id="3" name="Immagine 2" descr="Nord-Kivu : inhumation ce mardi de la dépouille de Edmond Bahati ...">
            <a:extLst>
              <a:ext uri="{FF2B5EF4-FFF2-40B4-BE49-F238E27FC236}">
                <a16:creationId xmlns:a16="http://schemas.microsoft.com/office/drawing/2014/main" id="{82AFF042-CBBE-5149-705D-5A8959AC0F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7" r="36258"/>
          <a:stretch/>
        </p:blipFill>
        <p:spPr bwMode="auto">
          <a:xfrm>
            <a:off x="7931274" y="1476912"/>
            <a:ext cx="4023190" cy="41303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5866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Sezione">
  <a:themeElements>
    <a:clrScheme name="Sezione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Sezion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zion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3556</TotalTime>
  <Words>164</Words>
  <Application>Microsoft Office PowerPoint</Application>
  <PresentationFormat>Widescreen</PresentationFormat>
  <Paragraphs>84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0" baseType="lpstr">
      <vt:lpstr>Calibri</vt:lpstr>
      <vt:lpstr>Century Gothic</vt:lpstr>
      <vt:lpstr>Wingdings 3</vt:lpstr>
      <vt:lpstr>Sezione</vt:lpstr>
      <vt:lpstr>    Veglia  PER i MARTIRI MISSIONARI 2025  </vt:lpstr>
      <vt:lpstr>HANNO OFFERTO LA VITA NELL’IMPEGNO DELLA MISSIONE NEL 2024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DON-CLAUDIO</dc:creator>
  <cp:lastModifiedBy>Ele Borgia</cp:lastModifiedBy>
  <cp:revision>271</cp:revision>
  <dcterms:created xsi:type="dcterms:W3CDTF">2015-02-27T14:42:26Z</dcterms:created>
  <dcterms:modified xsi:type="dcterms:W3CDTF">2025-02-25T07:35:42Z</dcterms:modified>
</cp:coreProperties>
</file>