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0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4" r:id="rId19"/>
    <p:sldId id="375" r:id="rId20"/>
    <p:sldId id="376" r:id="rId21"/>
    <p:sldId id="377" r:id="rId22"/>
    <p:sldId id="378" r:id="rId23"/>
    <p:sldId id="379" r:id="rId24"/>
    <p:sldId id="385" r:id="rId25"/>
    <p:sldId id="380" r:id="rId26"/>
    <p:sldId id="381" r:id="rId27"/>
    <p:sldId id="386" r:id="rId28"/>
    <p:sldId id="387" r:id="rId29"/>
    <p:sldId id="388" r:id="rId30"/>
    <p:sldId id="389" r:id="rId31"/>
    <p:sldId id="317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60" d="100"/>
          <a:sy n="60" d="100"/>
        </p:scale>
        <p:origin x="-1554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03/02/2020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42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03/02/2020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24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03/02/2020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577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03/02/2020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9435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03/02/2020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347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03/02/2020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4526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03/02/2020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750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03/02/2020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550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03/02/2020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06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03/02/2020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79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03/02/2020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93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03/02/2020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03/02/2020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82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03/02/2020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11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03/02/2020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23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03/02/2020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38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03/02/2020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52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AF640F8-9DF1-4651-9A33-B70A1C0CE41E}" type="datetimeFigureOut">
              <a:rPr lang="it-IT" smtClean="0"/>
              <a:t>03/02/2020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983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6636" y="2169462"/>
            <a:ext cx="6326156" cy="221335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/>
            </a:r>
            <a:br>
              <a:rPr lang="it-IT" sz="4000" b="1" dirty="0"/>
            </a:br>
            <a:r>
              <a:rPr lang="it-IT" sz="4000" b="1" dirty="0" smtClean="0"/>
              <a:t/>
            </a:r>
            <a:br>
              <a:rPr lang="it-IT" sz="4000" b="1" dirty="0" smtClean="0"/>
            </a:br>
            <a:r>
              <a:rPr lang="it-IT" sz="5400" b="1" dirty="0" smtClean="0"/>
              <a:t>MISSIONARI UCCISI </a:t>
            </a:r>
            <a:br>
              <a:rPr lang="it-IT" sz="5400" b="1" dirty="0" smtClean="0"/>
            </a:br>
            <a:r>
              <a:rPr lang="it-IT" sz="5400" b="1" dirty="0" smtClean="0"/>
              <a:t>NEL 2019</a:t>
            </a:r>
            <a:r>
              <a:rPr lang="it-IT" sz="6000" b="1" dirty="0"/>
              <a:t/>
            </a:r>
            <a:br>
              <a:rPr lang="it-IT" sz="6000" b="1" dirty="0"/>
            </a:br>
            <a:r>
              <a:rPr lang="it-IT" sz="4000" b="1" dirty="0"/>
              <a:t/>
            </a:r>
            <a:br>
              <a:rPr lang="it-IT" sz="4000" b="1" dirty="0"/>
            </a:br>
            <a:r>
              <a:rPr lang="it-IT" sz="4000" b="1" dirty="0" smtClean="0"/>
              <a:t/>
            </a:r>
            <a:br>
              <a:rPr lang="it-IT" sz="4000" b="1" dirty="0" smtClean="0"/>
            </a:br>
            <a:endParaRPr lang="it-IT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4" y="362308"/>
            <a:ext cx="4330180" cy="628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2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07851" y="5250416"/>
            <a:ext cx="68611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 smtClean="0"/>
              <a:t>DON CECILIO PÉREZ CRUZ </a:t>
            </a:r>
            <a:endParaRPr lang="es-ES" sz="4000" b="1" dirty="0" smtClean="0"/>
          </a:p>
          <a:p>
            <a:r>
              <a:rPr lang="es-ES" sz="4000" b="1" dirty="0" smtClean="0"/>
              <a:t>El Salvador </a:t>
            </a:r>
            <a:r>
              <a:rPr lang="es-ES" sz="4000" b="1" dirty="0" smtClean="0"/>
              <a:t>- 18 </a:t>
            </a:r>
            <a:r>
              <a:rPr lang="es-ES" sz="4000" b="1" dirty="0" smtClean="0"/>
              <a:t>maggio</a:t>
            </a:r>
            <a:endParaRPr lang="it-IT" sz="4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51" y="384017"/>
            <a:ext cx="8140850" cy="486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21262" y="1607135"/>
            <a:ext cx="52842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/>
              <a:t>PADRE LANDRY </a:t>
            </a:r>
            <a:endParaRPr lang="it-IT" sz="4000" b="1" dirty="0" smtClean="0"/>
          </a:p>
          <a:p>
            <a:r>
              <a:rPr lang="it-IT" sz="4000" b="1" dirty="0" smtClean="0"/>
              <a:t>IBIL IKWEL </a:t>
            </a:r>
            <a:endParaRPr lang="it-IT" sz="4000" b="1" dirty="0" smtClean="0"/>
          </a:p>
          <a:p>
            <a:endParaRPr lang="it-IT" sz="4000" b="1" dirty="0" smtClean="0"/>
          </a:p>
          <a:p>
            <a:r>
              <a:rPr lang="it-IT" sz="4000" b="1" dirty="0" smtClean="0"/>
              <a:t>Mozambico</a:t>
            </a:r>
            <a:endParaRPr lang="it-IT" sz="4000" b="1" dirty="0" smtClean="0"/>
          </a:p>
          <a:p>
            <a:r>
              <a:rPr lang="it-IT" sz="4000" b="1" dirty="0" smtClean="0"/>
              <a:t>19 maggio</a:t>
            </a:r>
            <a:endParaRPr lang="it-IT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499" y="745235"/>
            <a:ext cx="5877842" cy="512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16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21600000">
            <a:off x="262813" y="2045839"/>
            <a:ext cx="5775649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/>
              <a:t>SUOR INES </a:t>
            </a:r>
          </a:p>
          <a:p>
            <a:r>
              <a:rPr lang="it-IT" sz="4000" b="1" dirty="0" smtClean="0"/>
              <a:t>NIEVES SANCHO</a:t>
            </a:r>
          </a:p>
          <a:p>
            <a:endParaRPr lang="it-IT" sz="4000" b="1" dirty="0"/>
          </a:p>
          <a:p>
            <a:r>
              <a:rPr lang="it-IT" sz="3400" b="1" dirty="0" smtClean="0"/>
              <a:t>Repubblica Centrafricana</a:t>
            </a:r>
            <a:endParaRPr lang="it-IT" sz="3400" b="1" dirty="0" smtClean="0"/>
          </a:p>
          <a:p>
            <a:pPr algn="ctr"/>
            <a:r>
              <a:rPr lang="it-IT" sz="4000" b="1" dirty="0" smtClean="0"/>
              <a:t>20 maggio</a:t>
            </a:r>
            <a:endParaRPr lang="it-IT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56" y="1166813"/>
            <a:ext cx="5563394" cy="454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75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97474" y="1314123"/>
            <a:ext cx="47611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/>
              <a:t>DON EUTYCAS</a:t>
            </a:r>
          </a:p>
          <a:p>
            <a:r>
              <a:rPr lang="it-IT" sz="4000" b="1" dirty="0" smtClean="0"/>
              <a:t>MURANGIRI</a:t>
            </a:r>
          </a:p>
          <a:p>
            <a:r>
              <a:rPr lang="it-IT" sz="4000" b="1" dirty="0" smtClean="0"/>
              <a:t>MUTHUR</a:t>
            </a:r>
          </a:p>
          <a:p>
            <a:endParaRPr lang="it-IT" sz="4000" b="1" dirty="0"/>
          </a:p>
          <a:p>
            <a:endParaRPr lang="it-IT" sz="4000" b="1" dirty="0" smtClean="0"/>
          </a:p>
          <a:p>
            <a:r>
              <a:rPr lang="it-IT" sz="4000" b="1" dirty="0" smtClean="0"/>
              <a:t>Kenya </a:t>
            </a:r>
          </a:p>
          <a:p>
            <a:r>
              <a:rPr lang="it-IT" sz="4000" b="1" dirty="0" smtClean="0"/>
              <a:t>4 </a:t>
            </a:r>
            <a:r>
              <a:rPr lang="it-IT" sz="4000" b="1" dirty="0" smtClean="0"/>
              <a:t>giugno</a:t>
            </a:r>
            <a:endParaRPr lang="it-IT" sz="4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" y="1162051"/>
            <a:ext cx="6378363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72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75387" y="5205222"/>
            <a:ext cx="11028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/>
              <a:t>GUILLERMO LUQUÍN </a:t>
            </a:r>
            <a:endParaRPr lang="it-IT" sz="4000" b="1" dirty="0" smtClean="0"/>
          </a:p>
          <a:p>
            <a:r>
              <a:rPr lang="it-IT" sz="4000" b="1" dirty="0"/>
              <a:t> </a:t>
            </a:r>
            <a:r>
              <a:rPr lang="it-IT" sz="4000" b="1" dirty="0" smtClean="0"/>
              <a:t>     Argentina </a:t>
            </a:r>
            <a:r>
              <a:rPr lang="it-IT" sz="4000" b="1" dirty="0" smtClean="0"/>
              <a:t>- 9 </a:t>
            </a:r>
            <a:r>
              <a:rPr lang="it-IT" sz="4000" b="1" dirty="0" smtClean="0"/>
              <a:t>giugno</a:t>
            </a:r>
            <a:endParaRPr lang="it-IT" sz="4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536156"/>
            <a:ext cx="4710112" cy="466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47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0548" y="287990"/>
            <a:ext cx="111500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/>
              <a:t>HUGO LEONARDO AVENDAÑO CHÁVEZ Messico - </a:t>
            </a:r>
            <a:r>
              <a:rPr lang="it-IT" sz="4000" b="1" dirty="0" smtClean="0"/>
              <a:t>12 giugno</a:t>
            </a:r>
            <a:endParaRPr lang="it-IT" sz="4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43" y="1901425"/>
            <a:ext cx="6980891" cy="447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94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09102" y="2051982"/>
            <a:ext cx="53464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/>
              <a:t>MARGELI </a:t>
            </a:r>
          </a:p>
          <a:p>
            <a:r>
              <a:rPr lang="it-IT" sz="4000" b="1" dirty="0" smtClean="0"/>
              <a:t>LANG </a:t>
            </a:r>
            <a:r>
              <a:rPr lang="it-IT" sz="4000" b="1" dirty="0" smtClean="0"/>
              <a:t>ANTONIO</a:t>
            </a:r>
            <a:endParaRPr lang="it-IT" sz="4000" b="1" dirty="0" smtClean="0"/>
          </a:p>
          <a:p>
            <a:r>
              <a:rPr lang="it-IT" sz="4000" b="1" dirty="0" smtClean="0"/>
              <a:t> </a:t>
            </a:r>
            <a:endParaRPr lang="it-IT" sz="4000" b="1" dirty="0" smtClean="0"/>
          </a:p>
          <a:p>
            <a:r>
              <a:rPr lang="it-IT" sz="4000" b="1" dirty="0" smtClean="0"/>
              <a:t>Messico </a:t>
            </a:r>
            <a:endParaRPr lang="it-IT" sz="4000" b="1" dirty="0" smtClean="0"/>
          </a:p>
          <a:p>
            <a:r>
              <a:rPr lang="it-IT" sz="4000" b="1" dirty="0" smtClean="0"/>
              <a:t>15 </a:t>
            </a:r>
            <a:r>
              <a:rPr lang="it-IT" sz="4000" b="1" dirty="0" smtClean="0"/>
              <a:t>giugno</a:t>
            </a:r>
            <a:endParaRPr lang="it-IT" sz="4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1314985"/>
            <a:ext cx="6003852" cy="402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40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422822" y="5038800"/>
            <a:ext cx="80138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/>
              <a:t>ERNESTO CAVAZZA  </a:t>
            </a:r>
            <a:endParaRPr lang="it-IT" sz="4000" b="1" dirty="0" smtClean="0"/>
          </a:p>
          <a:p>
            <a:r>
              <a:rPr lang="it-IT" sz="4000" b="1" dirty="0" smtClean="0"/>
              <a:t>Argentina </a:t>
            </a:r>
            <a:r>
              <a:rPr lang="it-IT" sz="4000" b="1" dirty="0" smtClean="0"/>
              <a:t>- 30 </a:t>
            </a:r>
            <a:r>
              <a:rPr lang="it-IT" sz="4000" b="1" dirty="0" smtClean="0"/>
              <a:t>giugno</a:t>
            </a:r>
            <a:endParaRPr lang="it-IT" sz="40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897" y="695401"/>
            <a:ext cx="5514976" cy="414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7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715000" y="1905204"/>
            <a:ext cx="59340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/>
              <a:t>DON PAUL MBON</a:t>
            </a:r>
          </a:p>
          <a:p>
            <a:endParaRPr lang="it-IT" sz="4000" b="1" dirty="0" smtClean="0"/>
          </a:p>
          <a:p>
            <a:r>
              <a:rPr lang="it-IT" sz="4000" b="1" dirty="0" smtClean="0"/>
              <a:t>Repubblica </a:t>
            </a:r>
            <a:r>
              <a:rPr lang="it-IT" sz="4000" b="1" dirty="0"/>
              <a:t>del </a:t>
            </a:r>
            <a:r>
              <a:rPr lang="it-IT" sz="4000" b="1" dirty="0" smtClean="0"/>
              <a:t>Congo</a:t>
            </a:r>
          </a:p>
          <a:p>
            <a:r>
              <a:rPr lang="it-IT" sz="4000" b="1" dirty="0" smtClean="0"/>
              <a:t>3 luglio</a:t>
            </a:r>
            <a:endParaRPr lang="it-IT" sz="4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59"/>
          <a:stretch/>
        </p:blipFill>
        <p:spPr bwMode="auto">
          <a:xfrm>
            <a:off x="337461" y="1202918"/>
            <a:ext cx="5377539" cy="440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0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114925" y="1440419"/>
            <a:ext cx="64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/>
              <a:t>FRATEL NORBERT </a:t>
            </a:r>
            <a:endParaRPr lang="it-IT" sz="4000" b="1" dirty="0" smtClean="0"/>
          </a:p>
          <a:p>
            <a:r>
              <a:rPr lang="it-IT" sz="4000" b="1" dirty="0" smtClean="0"/>
              <a:t>EMMANUEL MUGARURA</a:t>
            </a:r>
          </a:p>
          <a:p>
            <a:endParaRPr lang="it-IT" sz="4000" b="1" dirty="0" smtClean="0"/>
          </a:p>
          <a:p>
            <a:r>
              <a:rPr lang="it-IT" sz="4000" b="1" dirty="0" smtClean="0"/>
              <a:t>Uganda - </a:t>
            </a:r>
            <a:r>
              <a:rPr lang="it-IT" sz="4000" b="1" dirty="0" smtClean="0"/>
              <a:t>3 luglio</a:t>
            </a:r>
            <a:endParaRPr lang="it-IT" sz="4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800360"/>
            <a:ext cx="4276725" cy="497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8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52831" y="5244201"/>
            <a:ext cx="10530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/>
              <a:t>P</a:t>
            </a:r>
            <a:r>
              <a:rPr lang="it-IT" sz="4000" b="1" dirty="0"/>
              <a:t>. </a:t>
            </a:r>
            <a:r>
              <a:rPr lang="it-IT" sz="4000" b="1" dirty="0" smtClean="0"/>
              <a:t>NICOLAS RATODISOA </a:t>
            </a:r>
          </a:p>
          <a:p>
            <a:r>
              <a:rPr lang="it-IT" sz="4000" b="1" dirty="0" smtClean="0"/>
              <a:t>     Madagascar - 14 febbraio</a:t>
            </a:r>
            <a:endParaRPr lang="it-IT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55" y="400049"/>
            <a:ext cx="7550645" cy="483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70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18378" y="2143622"/>
            <a:ext cx="4949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/>
              <a:t>DON PAUL OFFU</a:t>
            </a:r>
          </a:p>
          <a:p>
            <a:r>
              <a:rPr lang="it-IT" sz="4000" b="1" dirty="0" smtClean="0"/>
              <a:t> </a:t>
            </a:r>
            <a:endParaRPr lang="it-IT" sz="4000" b="1" dirty="0" smtClean="0"/>
          </a:p>
          <a:p>
            <a:r>
              <a:rPr lang="it-IT" sz="4000" b="1" dirty="0" smtClean="0"/>
              <a:t>Nigeria </a:t>
            </a:r>
          </a:p>
          <a:p>
            <a:r>
              <a:rPr lang="it-IT" sz="4000" b="1" dirty="0" smtClean="0"/>
              <a:t>1 </a:t>
            </a:r>
            <a:r>
              <a:rPr lang="it-IT" sz="4000" b="1" dirty="0" smtClean="0"/>
              <a:t>agosto</a:t>
            </a:r>
            <a:endParaRPr lang="it-IT" sz="40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446248"/>
            <a:ext cx="6629400" cy="525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2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395749" y="1992590"/>
            <a:ext cx="622934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/>
              <a:t>FAUSTINE BROU </a:t>
            </a:r>
            <a:endParaRPr lang="pt-BR" sz="4000" b="1" dirty="0" smtClean="0"/>
          </a:p>
          <a:p>
            <a:r>
              <a:rPr lang="pt-BR" sz="4000" b="1" dirty="0" smtClean="0"/>
              <a:t>N’GUESSAN </a:t>
            </a:r>
          </a:p>
          <a:p>
            <a:endParaRPr lang="pt-BR" sz="4000" b="1" dirty="0" smtClean="0"/>
          </a:p>
          <a:p>
            <a:r>
              <a:rPr lang="pt-BR" sz="4000" b="1" dirty="0" smtClean="0"/>
              <a:t>Costa </a:t>
            </a:r>
            <a:r>
              <a:rPr lang="pt-BR" sz="4000" b="1" dirty="0" smtClean="0"/>
              <a:t>d’Avorio </a:t>
            </a:r>
          </a:p>
          <a:p>
            <a:r>
              <a:rPr lang="pt-BR" sz="4000" b="1" dirty="0" smtClean="0"/>
              <a:t>10 agosto</a:t>
            </a:r>
            <a:endParaRPr lang="it-IT" sz="40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419311"/>
            <a:ext cx="4016375" cy="596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89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446509" y="1983168"/>
            <a:ext cx="574549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/>
              <a:t>P</a:t>
            </a:r>
            <a:r>
              <a:rPr lang="it-IT" sz="4000" b="1" dirty="0" smtClean="0"/>
              <a:t>ADRE </a:t>
            </a:r>
            <a:r>
              <a:rPr lang="it-IT" sz="4000" b="1" dirty="0" smtClean="0"/>
              <a:t>STANISLAW </a:t>
            </a:r>
            <a:endParaRPr lang="it-IT" sz="4000" b="1" dirty="0" smtClean="0"/>
          </a:p>
          <a:p>
            <a:r>
              <a:rPr lang="it-IT" sz="4000" b="1" dirty="0" smtClean="0"/>
              <a:t>SZCZEPANIK </a:t>
            </a:r>
          </a:p>
          <a:p>
            <a:endParaRPr lang="it-IT" sz="4000" b="1" dirty="0"/>
          </a:p>
          <a:p>
            <a:r>
              <a:rPr lang="it-IT" sz="4000" b="1" dirty="0" smtClean="0"/>
              <a:t>Porto </a:t>
            </a:r>
            <a:r>
              <a:rPr lang="it-IT" sz="4000" b="1" dirty="0" smtClean="0"/>
              <a:t>Rico </a:t>
            </a:r>
            <a:endParaRPr lang="it-IT" sz="4000" b="1" dirty="0" smtClean="0"/>
          </a:p>
          <a:p>
            <a:r>
              <a:rPr lang="it-IT" sz="4000" b="1" dirty="0" smtClean="0"/>
              <a:t>16 </a:t>
            </a:r>
            <a:r>
              <a:rPr lang="it-IT" sz="4000" b="1" dirty="0" smtClean="0"/>
              <a:t>agosto</a:t>
            </a:r>
            <a:endParaRPr lang="it-IT" sz="40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4" y="592457"/>
            <a:ext cx="5314951" cy="570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24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62000" y="2527337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4000" b="1" dirty="0" smtClean="0"/>
              <a:t>DON JOSÉ MARTÍN </a:t>
            </a:r>
            <a:endParaRPr lang="it-IT" sz="4000" b="1" dirty="0" smtClean="0"/>
          </a:p>
          <a:p>
            <a:r>
              <a:rPr lang="it-IT" sz="4000" b="1" dirty="0" smtClean="0"/>
              <a:t>GUZMÁN VEGA</a:t>
            </a:r>
          </a:p>
          <a:p>
            <a:endParaRPr lang="it-IT" sz="4000" b="1" dirty="0" smtClean="0"/>
          </a:p>
          <a:p>
            <a:r>
              <a:rPr lang="it-IT" sz="4000" b="1" dirty="0" smtClean="0"/>
              <a:t>Messico </a:t>
            </a:r>
            <a:endParaRPr lang="it-IT" sz="4000" b="1" dirty="0" smtClean="0"/>
          </a:p>
          <a:p>
            <a:r>
              <a:rPr lang="it-IT" sz="4000" b="1" dirty="0" smtClean="0"/>
              <a:t>22 </a:t>
            </a:r>
            <a:r>
              <a:rPr lang="it-IT" sz="4000" b="1" dirty="0" smtClean="0"/>
              <a:t>agosto</a:t>
            </a:r>
            <a:endParaRPr lang="it-IT" sz="40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368" y="673066"/>
            <a:ext cx="5647531" cy="564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37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32792" y="203281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4000" b="1" dirty="0" smtClean="0"/>
              <a:t>GENIFER BUCKLEY  </a:t>
            </a:r>
            <a:endParaRPr lang="it-IT" sz="4000" b="1" dirty="0" smtClean="0"/>
          </a:p>
          <a:p>
            <a:endParaRPr lang="it-IT" sz="4000" b="1" dirty="0" smtClean="0"/>
          </a:p>
          <a:p>
            <a:r>
              <a:rPr lang="it-IT" sz="4000" b="1" dirty="0" smtClean="0"/>
              <a:t>Filippine </a:t>
            </a:r>
          </a:p>
          <a:p>
            <a:r>
              <a:rPr lang="it-IT" sz="4000" b="1" dirty="0" smtClean="0"/>
              <a:t>23 </a:t>
            </a:r>
            <a:r>
              <a:rPr lang="it-IT" sz="4000" b="1" dirty="0" smtClean="0"/>
              <a:t>agosto</a:t>
            </a:r>
            <a:endParaRPr lang="it-IT" sz="40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422190"/>
            <a:ext cx="5777939" cy="586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41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28888" y="5261030"/>
            <a:ext cx="51122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smtClean="0"/>
              <a:t>DON DAVID TANKO</a:t>
            </a:r>
            <a:endParaRPr lang="it-IT" sz="4000" b="1" dirty="0" smtClean="0"/>
          </a:p>
          <a:p>
            <a:r>
              <a:rPr lang="it-IT" sz="4000" b="1" dirty="0" smtClean="0"/>
              <a:t>Nigeria </a:t>
            </a:r>
            <a:r>
              <a:rPr lang="it-IT" sz="4000" b="1" dirty="0" smtClean="0"/>
              <a:t>- 29 </a:t>
            </a:r>
            <a:r>
              <a:rPr lang="it-IT" sz="4000" b="1" dirty="0" smtClean="0"/>
              <a:t>agosto</a:t>
            </a:r>
            <a:endParaRPr lang="it-IT" sz="40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342899"/>
            <a:ext cx="7010443" cy="467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96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46841" y="5354800"/>
            <a:ext cx="99924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/>
              <a:t>DIANA ISABEL HERNÁNDEZ JUÁREZ </a:t>
            </a:r>
            <a:endParaRPr lang="pt-BR" sz="4000" b="1" dirty="0" smtClean="0"/>
          </a:p>
          <a:p>
            <a:pPr algn="ctr"/>
            <a:r>
              <a:rPr lang="pt-BR" sz="4000" b="1" dirty="0" smtClean="0"/>
              <a:t>Guatemala - 7 </a:t>
            </a:r>
            <a:r>
              <a:rPr lang="pt-BR" sz="4000" b="1" dirty="0" smtClean="0"/>
              <a:t>settembre</a:t>
            </a:r>
            <a:endParaRPr lang="it-IT" sz="40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279" y="417112"/>
            <a:ext cx="6695896" cy="464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18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98171" y="5238624"/>
            <a:ext cx="104938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/>
              <a:t>SUOR ANTONIA PINHO </a:t>
            </a:r>
            <a:endParaRPr lang="pt-BR" sz="4000" b="1" dirty="0" smtClean="0"/>
          </a:p>
          <a:p>
            <a:r>
              <a:rPr lang="pt-BR" sz="4000" b="1" dirty="0" smtClean="0"/>
              <a:t>      Portogallo </a:t>
            </a:r>
            <a:r>
              <a:rPr lang="pt-BR" sz="4000" b="1" dirty="0" smtClean="0"/>
              <a:t>- 8 </a:t>
            </a:r>
            <a:r>
              <a:rPr lang="pt-BR" sz="4000" b="1" dirty="0" smtClean="0"/>
              <a:t>settembre</a:t>
            </a:r>
            <a:endParaRPr lang="it-IT" sz="40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" y="522162"/>
            <a:ext cx="7920667" cy="433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91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81966" y="5389435"/>
            <a:ext cx="65293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smtClean="0"/>
              <a:t>DON KAZIMIEREZ WOJNO </a:t>
            </a:r>
            <a:endParaRPr lang="it-IT" sz="4000" b="1" dirty="0" smtClean="0"/>
          </a:p>
          <a:p>
            <a:r>
              <a:rPr lang="it-IT" sz="4000" b="1" dirty="0" smtClean="0"/>
              <a:t>Brasile </a:t>
            </a:r>
            <a:r>
              <a:rPr lang="it-IT" sz="4000" b="1" dirty="0" smtClean="0"/>
              <a:t>- 21 </a:t>
            </a:r>
            <a:r>
              <a:rPr lang="it-IT" sz="4000" b="1" dirty="0" smtClean="0"/>
              <a:t>settembre</a:t>
            </a:r>
            <a:endParaRPr lang="it-IT" sz="40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74" y="579438"/>
            <a:ext cx="8162531" cy="433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21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36106" y="1844379"/>
            <a:ext cx="55345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/>
              <a:t>JHONY RAMOS </a:t>
            </a:r>
          </a:p>
          <a:p>
            <a:endParaRPr lang="es-ES" sz="4000" b="1" dirty="0" smtClean="0"/>
          </a:p>
          <a:p>
            <a:r>
              <a:rPr lang="es-ES" sz="4000" b="1" dirty="0" smtClean="0"/>
              <a:t>Colombia </a:t>
            </a:r>
            <a:endParaRPr lang="es-ES" sz="4000" b="1" dirty="0" smtClean="0"/>
          </a:p>
          <a:p>
            <a:r>
              <a:rPr lang="es-ES" sz="4000" b="1" dirty="0" smtClean="0"/>
              <a:t>2 </a:t>
            </a:r>
            <a:r>
              <a:rPr lang="es-ES" sz="4000" b="1" dirty="0" smtClean="0"/>
              <a:t>ottobre</a:t>
            </a:r>
            <a:endParaRPr lang="it-IT" sz="40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88" y="523590"/>
            <a:ext cx="5118602" cy="574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49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07437" y="5458609"/>
            <a:ext cx="1178456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/>
              <a:t>P</a:t>
            </a:r>
            <a:r>
              <a:rPr lang="it-IT" sz="4000" b="1" dirty="0"/>
              <a:t>. </a:t>
            </a:r>
            <a:r>
              <a:rPr lang="it-IT" sz="4000" b="1" dirty="0" smtClean="0"/>
              <a:t>ANTONIO CÉSAR </a:t>
            </a:r>
            <a:r>
              <a:rPr lang="it-IT" sz="4000" b="1" dirty="0"/>
              <a:t>FERNÁNDEZ </a:t>
            </a:r>
            <a:r>
              <a:rPr lang="it-IT" sz="4000" b="1" dirty="0" err="1"/>
              <a:t>FERNÁNDEZ</a:t>
            </a:r>
            <a:endParaRPr lang="it-IT" sz="4000" b="1" dirty="0" smtClean="0"/>
          </a:p>
          <a:p>
            <a:r>
              <a:rPr lang="it-IT" sz="3600" b="1" dirty="0" smtClean="0"/>
              <a:t>Burkina Faso - 15 febbraio</a:t>
            </a:r>
            <a:endParaRPr lang="it-IT" sz="3600" b="1" dirty="0"/>
          </a:p>
          <a:p>
            <a:r>
              <a:rPr lang="it-IT" sz="4000" b="1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51" y="319915"/>
            <a:ext cx="4846049" cy="499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03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07050" y="1833184"/>
            <a:ext cx="54418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/>
              <a:t>DON MICHAEL </a:t>
            </a:r>
            <a:endParaRPr lang="it-IT" sz="4000" b="1" dirty="0" smtClean="0"/>
          </a:p>
          <a:p>
            <a:r>
              <a:rPr lang="it-IT" sz="4000" b="1" dirty="0" smtClean="0"/>
              <a:t>MAINGI KYENGO </a:t>
            </a:r>
          </a:p>
          <a:p>
            <a:endParaRPr lang="it-IT" sz="4000" b="1" dirty="0"/>
          </a:p>
          <a:p>
            <a:r>
              <a:rPr lang="it-IT" sz="4000" b="1" dirty="0" smtClean="0"/>
              <a:t>Kenya </a:t>
            </a:r>
          </a:p>
          <a:p>
            <a:r>
              <a:rPr lang="it-IT" sz="4000" b="1" dirty="0" smtClean="0"/>
              <a:t>15 </a:t>
            </a:r>
            <a:r>
              <a:rPr lang="it-IT" sz="4000" b="1" dirty="0" smtClean="0"/>
              <a:t>ottobre</a:t>
            </a:r>
            <a:endParaRPr lang="it-IT" sz="40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910" y="377800"/>
            <a:ext cx="4696912" cy="608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83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rc_mi" descr="http://www.prolococervinara.it/wp-content/uploads/2012/11/Immagine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30" y="582151"/>
            <a:ext cx="8244161" cy="498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204430" y="5754414"/>
            <a:ext cx="1050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Questa presentazione è stata realizzata da don Claudio Perfetti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91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75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448301" y="1706445"/>
            <a:ext cx="67436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/>
              <a:t>DON CARLOS ERNESTO </a:t>
            </a:r>
          </a:p>
          <a:p>
            <a:r>
              <a:rPr lang="it-IT" sz="4000" b="1" dirty="0"/>
              <a:t> </a:t>
            </a:r>
            <a:r>
              <a:rPr lang="it-IT" sz="4000" b="1" dirty="0" smtClean="0"/>
              <a:t>   JARAMILLO </a:t>
            </a:r>
          </a:p>
          <a:p>
            <a:endParaRPr lang="it-IT" sz="4000" b="1" dirty="0" smtClean="0"/>
          </a:p>
          <a:p>
            <a:r>
              <a:rPr lang="it-IT" sz="4000" b="1" dirty="0"/>
              <a:t> </a:t>
            </a:r>
            <a:r>
              <a:rPr lang="it-IT" sz="4000" b="1" dirty="0" smtClean="0"/>
              <a:t>  </a:t>
            </a:r>
            <a:r>
              <a:rPr lang="it-IT" sz="4000" b="1" dirty="0" smtClean="0"/>
              <a:t>	Colombia </a:t>
            </a:r>
            <a:endParaRPr lang="it-IT" sz="4000" b="1" dirty="0"/>
          </a:p>
          <a:p>
            <a:r>
              <a:rPr lang="it-IT" sz="4000" b="1" dirty="0" smtClean="0"/>
              <a:t>	18 </a:t>
            </a:r>
            <a:r>
              <a:rPr lang="it-IT" sz="4000" b="1" dirty="0" smtClean="0"/>
              <a:t>febbraio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34" y="334963"/>
            <a:ext cx="4687887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2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14854" y="1589033"/>
            <a:ext cx="529721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/>
              <a:t>P</a:t>
            </a:r>
            <a:r>
              <a:rPr lang="it-IT" sz="4000" b="1" dirty="0" smtClean="0"/>
              <a:t>ADRE</a:t>
            </a:r>
            <a:r>
              <a:rPr lang="it-IT" sz="4000" b="1" dirty="0" smtClean="0"/>
              <a:t> </a:t>
            </a:r>
            <a:r>
              <a:rPr lang="it-IT" sz="4000" b="1" dirty="0" smtClean="0"/>
              <a:t>TOUSSAINT </a:t>
            </a:r>
            <a:endParaRPr lang="it-IT" sz="4000" b="1" dirty="0" smtClean="0"/>
          </a:p>
          <a:p>
            <a:r>
              <a:rPr lang="it-IT" sz="4000" b="1" dirty="0" smtClean="0"/>
              <a:t>ZOUMALDÉ </a:t>
            </a:r>
            <a:endParaRPr lang="it-IT" sz="4000" b="1" dirty="0" smtClean="0"/>
          </a:p>
          <a:p>
            <a:pPr algn="ctr"/>
            <a:endParaRPr lang="it-IT" sz="4000" b="1" dirty="0" smtClean="0"/>
          </a:p>
          <a:p>
            <a:pPr algn="ctr"/>
            <a:r>
              <a:rPr lang="it-IT" sz="4000" b="1" dirty="0" smtClean="0"/>
              <a:t>Camerun</a:t>
            </a:r>
          </a:p>
          <a:p>
            <a:pPr algn="ctr"/>
            <a:r>
              <a:rPr lang="it-IT" sz="4000" b="1" dirty="0" smtClean="0"/>
              <a:t>20 </a:t>
            </a:r>
            <a:r>
              <a:rPr lang="it-IT" sz="4000" b="1" dirty="0" smtClean="0"/>
              <a:t>marzo    </a:t>
            </a:r>
            <a:endParaRPr lang="it-IT" sz="40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632" y="897429"/>
            <a:ext cx="5454229" cy="488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2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13792" y="323853"/>
            <a:ext cx="103060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 smtClean="0"/>
              <a:t>DON CLEMENTE RAPULUCHUKWU UGWU </a:t>
            </a:r>
          </a:p>
          <a:p>
            <a:r>
              <a:rPr lang="es-ES" sz="4000" b="1" dirty="0" smtClean="0"/>
              <a:t>Nigeria - 20 marzo</a:t>
            </a:r>
            <a:endParaRPr lang="it-IT" sz="40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86" y="1789112"/>
            <a:ext cx="6200775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06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88776" y="5245174"/>
            <a:ext cx="11803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/>
              <a:t>FRATEL PAUL </a:t>
            </a:r>
            <a:r>
              <a:rPr lang="it-IT" sz="4000" b="1" dirty="0" err="1" smtClean="0"/>
              <a:t>McAULEY</a:t>
            </a:r>
            <a:endParaRPr lang="it-IT" sz="4000" b="1" dirty="0" smtClean="0"/>
          </a:p>
          <a:p>
            <a:r>
              <a:rPr lang="it-IT" sz="4000" b="1" dirty="0" smtClean="0"/>
              <a:t>Perù - 12 </a:t>
            </a:r>
            <a:r>
              <a:rPr lang="it-IT" sz="4000" b="1" dirty="0" smtClean="0"/>
              <a:t>aprile</a:t>
            </a:r>
            <a:endParaRPr lang="it-IT" sz="4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536" y="533400"/>
            <a:ext cx="6770914" cy="454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64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743449" y="2250301"/>
            <a:ext cx="72225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/>
              <a:t>DON SIMÉON YAMPA</a:t>
            </a:r>
          </a:p>
          <a:p>
            <a:pPr algn="ctr"/>
            <a:endParaRPr lang="it-IT" sz="4000" b="1" dirty="0" smtClean="0"/>
          </a:p>
          <a:p>
            <a:pPr algn="ctr"/>
            <a:r>
              <a:rPr lang="it-IT" sz="4000" b="1" dirty="0" smtClean="0"/>
              <a:t>Burkina </a:t>
            </a:r>
            <a:r>
              <a:rPr lang="it-IT" sz="4000" b="1" dirty="0" smtClean="0"/>
              <a:t>Faso </a:t>
            </a:r>
            <a:endParaRPr lang="it-IT" sz="4000" b="1" dirty="0"/>
          </a:p>
          <a:p>
            <a:pPr algn="ctr"/>
            <a:r>
              <a:rPr lang="it-IT" sz="4000" b="1" dirty="0" smtClean="0"/>
              <a:t>12 </a:t>
            </a:r>
            <a:r>
              <a:rPr lang="it-IT" sz="4000" b="1" dirty="0" smtClean="0"/>
              <a:t>maggio</a:t>
            </a:r>
            <a:endParaRPr lang="it-IT" sz="4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21" y="349212"/>
            <a:ext cx="4532759" cy="60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66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87828" y="343974"/>
            <a:ext cx="113273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/>
              <a:t>PADRE FERNANDO FERNÁNDEZ </a:t>
            </a:r>
            <a:endParaRPr lang="it-IT" sz="4000" b="1" dirty="0" smtClean="0"/>
          </a:p>
          <a:p>
            <a:pPr algn="ctr"/>
            <a:r>
              <a:rPr lang="it-IT" sz="4000" b="1" dirty="0" smtClean="0"/>
              <a:t>Burkina Faso - 17 </a:t>
            </a:r>
            <a:r>
              <a:rPr lang="it-IT" sz="4000" b="1" dirty="0" smtClean="0"/>
              <a:t>maggio</a:t>
            </a:r>
            <a:endParaRPr lang="it-IT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46" y="1667413"/>
            <a:ext cx="7744243" cy="47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78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ezion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2682</TotalTime>
  <Words>223</Words>
  <Application>Microsoft Office PowerPoint</Application>
  <PresentationFormat>Personalizzato</PresentationFormat>
  <Paragraphs>104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Sezione</vt:lpstr>
      <vt:lpstr>  MISSIONARI UCCISI  NEL 2019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DON-CLAUDIO</dc:creator>
  <cp:lastModifiedBy>Ele Borgia</cp:lastModifiedBy>
  <cp:revision>241</cp:revision>
  <dcterms:created xsi:type="dcterms:W3CDTF">2015-02-27T14:42:26Z</dcterms:created>
  <dcterms:modified xsi:type="dcterms:W3CDTF">2020-02-03T15:18:12Z</dcterms:modified>
</cp:coreProperties>
</file>